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560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D8100-2B65-4E8D-B641-74CD61B677C8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8DDED-0988-4891-97D1-73149F29E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2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8DDED-0988-4891-97D1-73149F29E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62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8DDED-0988-4891-97D1-73149F29E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618923"/>
            <a:ext cx="7766936" cy="1646302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EARLY INTERVENTION PRIORITY FAMILIES WORKING IN SCHOOLS </a:t>
            </a:r>
            <a:br>
              <a:rPr lang="en-GB" sz="2800" b="1" dirty="0" smtClean="0">
                <a:solidFill>
                  <a:schemeClr val="tx1"/>
                </a:solidFill>
              </a:rPr>
            </a:br>
            <a:r>
              <a:rPr lang="en-GB" sz="2800" b="1" dirty="0" smtClean="0">
                <a:solidFill>
                  <a:schemeClr val="tx1"/>
                </a:solidFill>
              </a:rPr>
              <a:t>Prevention is better than cure!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Sally Groutage – Level 3 FSW, Djanogly Northgate Academy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827" y="5225963"/>
            <a:ext cx="2412467" cy="131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0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WHY IS IT SUCCESSFUL?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000" dirty="0" smtClean="0"/>
              <a:t>Schools are the DAILY and DIRECT eyes on children and their families</a:t>
            </a:r>
          </a:p>
          <a:p>
            <a:r>
              <a:rPr lang="en-GB" sz="2000" dirty="0" smtClean="0"/>
              <a:t>The very FRONT LINE of contact with families</a:t>
            </a:r>
          </a:p>
          <a:p>
            <a:r>
              <a:rPr lang="en-GB" sz="2000" dirty="0" smtClean="0"/>
              <a:t>Often the FIRST to SEE any issues and problems</a:t>
            </a:r>
          </a:p>
          <a:p>
            <a:r>
              <a:rPr lang="en-GB" sz="2000" dirty="0" smtClean="0"/>
              <a:t>Can build KNOWLEDGABLE and TRUSTING relationships with families QUICKLY</a:t>
            </a:r>
          </a:p>
          <a:p>
            <a:r>
              <a:rPr lang="en-GB" sz="2000" dirty="0" smtClean="0"/>
              <a:t>Can be FLEXIBLE in the amount of time they spend with parents and children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827" y="5225963"/>
            <a:ext cx="2412467" cy="131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5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25946" cy="762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FAMILY CASE STUDY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86269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History</a:t>
            </a:r>
          </a:p>
          <a:p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2 primary, 1 secondary child and a baby</a:t>
            </a:r>
          </a:p>
          <a:p>
            <a:pPr>
              <a:buFontTx/>
              <a:buChar char="-"/>
            </a:pPr>
            <a:r>
              <a:rPr lang="en-GB" dirty="0" smtClean="0"/>
              <a:t>Have had services involved before</a:t>
            </a:r>
          </a:p>
          <a:p>
            <a:pPr>
              <a:buFontTx/>
              <a:buChar char="-"/>
            </a:pPr>
            <a:r>
              <a:rPr lang="en-GB" dirty="0"/>
              <a:t>Family moved house 7 times during </a:t>
            </a:r>
            <a:r>
              <a:rPr lang="en-GB" dirty="0" smtClean="0"/>
              <a:t>2016, children moved schools 3 times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Mum and dad out of work, poor education and reliant on benefits</a:t>
            </a:r>
          </a:p>
          <a:p>
            <a:pPr>
              <a:buFontTx/>
              <a:buChar char="-"/>
            </a:pPr>
            <a:r>
              <a:rPr lang="en-GB" dirty="0" smtClean="0"/>
              <a:t>Struggling to meet basic parenting needs</a:t>
            </a:r>
          </a:p>
          <a:p>
            <a:pPr>
              <a:buFontTx/>
              <a:buChar char="-"/>
            </a:pPr>
            <a:r>
              <a:rPr lang="en-GB" dirty="0"/>
              <a:t>School attendance down to 31% as live so far from school </a:t>
            </a:r>
            <a:r>
              <a:rPr lang="en-GB" dirty="0" smtClean="0"/>
              <a:t>and £50 per week travel costs</a:t>
            </a:r>
          </a:p>
          <a:p>
            <a:pPr>
              <a:buFontTx/>
              <a:buChar char="-"/>
            </a:pPr>
            <a:r>
              <a:rPr lang="en-GB" dirty="0" smtClean="0"/>
              <a:t>Education Welfare involved and family facing court action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Heavy reliance on maternal grandma who is terminally ill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827" y="5225963"/>
            <a:ext cx="2412467" cy="131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2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014" y="320040"/>
            <a:ext cx="8596668" cy="1203960"/>
          </a:xfrm>
        </p:spPr>
        <p:txBody>
          <a:bodyPr/>
          <a:lstStyle/>
          <a:p>
            <a:r>
              <a:rPr lang="en-GB" b="1" dirty="0" smtClean="0"/>
              <a:t>THE FAMILY ‘NEEDS’ AND WHAT WE DID THROUGH PF IN SCHOOL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094" y="1640840"/>
            <a:ext cx="8596668" cy="49276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PF Domains identified were housing, employment and finances, worklessness and children needing help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Supported to liaise with landlord to secure permanent tenancy</a:t>
            </a:r>
            <a:r>
              <a:rPr lang="en-GB" dirty="0"/>
              <a:t> </a:t>
            </a:r>
          </a:p>
          <a:p>
            <a:r>
              <a:rPr lang="en-GB" dirty="0"/>
              <a:t>T</a:t>
            </a:r>
            <a:r>
              <a:rPr lang="en-GB" dirty="0" smtClean="0"/>
              <a:t>hrough improved relationship with landlord, dad offered opportunity to train in house clearance and cleaning </a:t>
            </a:r>
          </a:p>
          <a:p>
            <a:r>
              <a:rPr lang="en-GB" dirty="0" smtClean="0"/>
              <a:t>Did budgeting work with family so they can clearly see where they are spending their money</a:t>
            </a:r>
          </a:p>
          <a:p>
            <a:r>
              <a:rPr lang="en-GB" dirty="0" smtClean="0"/>
              <a:t>Improved attendance to 100% through support from school attendance officer and FSW in school, taking strain off travel costs</a:t>
            </a:r>
          </a:p>
          <a:p>
            <a:r>
              <a:rPr lang="en-GB" dirty="0" smtClean="0"/>
              <a:t>School places applied for nearer to home and considering fair access protocol</a:t>
            </a:r>
          </a:p>
          <a:p>
            <a:r>
              <a:rPr lang="en-GB" dirty="0" smtClean="0"/>
              <a:t>Supported family to improve their communication and parents attended Triple P programme 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827" y="5225963"/>
            <a:ext cx="2412467" cy="131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5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‘overall’ impact on their wellbeing,  parenting and basic </a:t>
            </a:r>
            <a:r>
              <a:rPr lang="en-GB" b="1" dirty="0" smtClean="0"/>
              <a:t>care?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5328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By being secure in their home, the family feel less isolated and have been able to set down roots and connections;  got to know their neighbours, mum is taking baby to toddler group and children feel more settled and happier</a:t>
            </a:r>
          </a:p>
          <a:p>
            <a:r>
              <a:rPr lang="en-GB" dirty="0" smtClean="0"/>
              <a:t>Family are taking more pride in their home, have decorated, acquired furniture through the Arches, have cleared debris in garden and sorted a bedroom each for the children, which has helped with sibling relationships</a:t>
            </a:r>
          </a:p>
          <a:p>
            <a:r>
              <a:rPr lang="en-GB" dirty="0" smtClean="0"/>
              <a:t>Through budgeting support they are managing their money each week more successfully so have more money to spend and worry less about covering essentials</a:t>
            </a:r>
          </a:p>
          <a:p>
            <a:r>
              <a:rPr lang="en-GB" dirty="0" smtClean="0"/>
              <a:t>They’ve saved money and time each week by acquiring a washing machine, which means the children are better presented and they all feel better about themselves</a:t>
            </a:r>
          </a:p>
          <a:p>
            <a:r>
              <a:rPr lang="en-GB" dirty="0" smtClean="0"/>
              <a:t>Improved communication skills and strategies for dealing with negative behaviour has helped build the families’ self esteem and confidence and they say they are closer now  </a:t>
            </a:r>
          </a:p>
          <a:p>
            <a:r>
              <a:rPr lang="en-GB" dirty="0" smtClean="0"/>
              <a:t>They’re less reliant on grandma for support and so feel more self sufficient and capable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827" y="5225963"/>
            <a:ext cx="2412467" cy="131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3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075" y="381000"/>
            <a:ext cx="8055186" cy="10363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/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CONCLUSION ?????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smtClean="0"/>
              <a:t>Family support workers in schools with the right skills and </a:t>
            </a:r>
            <a:r>
              <a:rPr lang="en-GB" sz="2400" dirty="0" smtClean="0"/>
              <a:t>resources </a:t>
            </a:r>
            <a:r>
              <a:rPr lang="en-GB" sz="2400" dirty="0" smtClean="0"/>
              <a:t>and mentor support from Priority Families can offer a level of service equal to local authority services.</a:t>
            </a:r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/>
              <a:t>Through Priority Families, Academies and partner agencies communicating and working together, we provide excellent </a:t>
            </a:r>
            <a:r>
              <a:rPr lang="en-GB" sz="2400" b="1" dirty="0" smtClean="0"/>
              <a:t>early, preventative </a:t>
            </a:r>
            <a:r>
              <a:rPr lang="en-GB" sz="2400" dirty="0" smtClean="0"/>
              <a:t>family support, easing the stress on local authorities AND reducing the cost to the public purse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827" y="5225963"/>
            <a:ext cx="2412467" cy="131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442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524</Words>
  <Application>Microsoft Office PowerPoint</Application>
  <PresentationFormat>Widescreen</PresentationFormat>
  <Paragraphs>44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EARLY INTERVENTION PRIORITY FAMILIES WORKING IN SCHOOLS  Prevention is better than cure!</vt:lpstr>
      <vt:lpstr> WHY IS IT SUCCESSFUL?</vt:lpstr>
      <vt:lpstr>FAMILY CASE STUDY</vt:lpstr>
      <vt:lpstr>THE FAMILY ‘NEEDS’ AND WHAT WE DID THROUGH PF IN SCHOOL</vt:lpstr>
      <vt:lpstr>The ‘overall’ impact on their wellbeing,  parenting and basic care? </vt:lpstr>
      <vt:lpstr>   CONCLUSION ?????</vt:lpstr>
    </vt:vector>
  </TitlesOfParts>
  <Company>Djanogly Learning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INTERVENTION PRIORITY FAMILIES WORKING IN SCHOOLS  Prevention is better than cure!</dc:title>
  <dc:creator>Sally Groutage</dc:creator>
  <cp:lastModifiedBy>Sally Groutage</cp:lastModifiedBy>
  <cp:revision>21</cp:revision>
  <dcterms:created xsi:type="dcterms:W3CDTF">2018-10-04T09:35:45Z</dcterms:created>
  <dcterms:modified xsi:type="dcterms:W3CDTF">2018-10-05T12:44:18Z</dcterms:modified>
</cp:coreProperties>
</file>